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440988" cy="14401800"/>
  <p:notesSz cx="7104063" cy="10234613"/>
  <p:defaultTextStyle>
    <a:defPPr>
      <a:defRPr lang="cs-CZ"/>
    </a:defPPr>
    <a:lvl1pPr marL="0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9155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8309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67464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56617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45772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34926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24081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513236" algn="l" defTabSz="137830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5" d="100"/>
          <a:sy n="35" d="100"/>
        </p:scale>
        <p:origin x="-1158" y="42"/>
      </p:cViewPr>
      <p:guideLst>
        <p:guide orient="horz" pos="4536"/>
        <p:guide pos="32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1" y="1"/>
            <a:ext cx="10440988" cy="144018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31" tIns="68916" rIns="137831" bIns="68916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74580" y="146489"/>
            <a:ext cx="10291832" cy="1405362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479139" y="6720841"/>
            <a:ext cx="7308692" cy="3360420"/>
          </a:xfrm>
        </p:spPr>
        <p:txBody>
          <a:bodyPr/>
          <a:lstStyle>
            <a:lvl1pPr marL="0" indent="0" algn="ctr">
              <a:buNone/>
              <a:defRPr sz="3900">
                <a:solidFill>
                  <a:schemeClr val="tx2"/>
                </a:solidFill>
              </a:defRPr>
            </a:lvl1pPr>
            <a:lvl2pPr marL="689155" indent="0" algn="ctr">
              <a:buNone/>
            </a:lvl2pPr>
            <a:lvl3pPr marL="1378309" indent="0" algn="ctr">
              <a:buNone/>
            </a:lvl3pPr>
            <a:lvl4pPr marL="2067464" indent="0" algn="ctr">
              <a:buNone/>
            </a:lvl4pPr>
            <a:lvl5pPr marL="2756617" indent="0" algn="ctr">
              <a:buNone/>
            </a:lvl5pPr>
            <a:lvl6pPr marL="3445772" indent="0" algn="ctr">
              <a:buNone/>
            </a:lvl6pPr>
            <a:lvl7pPr marL="4134926" indent="0" algn="ctr">
              <a:buNone/>
            </a:lvl7pPr>
            <a:lvl8pPr marL="4824081" indent="0" algn="ctr">
              <a:buNone/>
            </a:lvl8pPr>
            <a:lvl9pPr marL="5513236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2200">
                <a:solidFill>
                  <a:srgbClr val="FFFFFF"/>
                </a:solidFill>
              </a:defRPr>
            </a:lvl1pPr>
          </a:lstStyle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71860" y="3043540"/>
            <a:ext cx="10301155" cy="32074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71860" y="2933115"/>
            <a:ext cx="10301155" cy="25321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71860" y="6250963"/>
            <a:ext cx="10301155" cy="232116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22050" y="3162457"/>
            <a:ext cx="9396890" cy="3087052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569716" y="576749"/>
            <a:ext cx="2297018" cy="12288201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044100" y="576748"/>
            <a:ext cx="6351601" cy="12288201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1044100" y="3040381"/>
            <a:ext cx="8874840" cy="9601199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1" y="1"/>
            <a:ext cx="10440988" cy="144018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31" tIns="68916" rIns="137831" bIns="68916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74580" y="146489"/>
            <a:ext cx="10291832" cy="1405362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4766" y="2000251"/>
            <a:ext cx="8874840" cy="2860358"/>
          </a:xfrm>
        </p:spPr>
        <p:txBody>
          <a:bodyPr anchor="b" anchorCtr="0"/>
          <a:lstStyle>
            <a:lvl1pPr algn="l">
              <a:buNone/>
              <a:defRPr sz="6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24766" y="5350672"/>
            <a:ext cx="8874840" cy="2810350"/>
          </a:xfrm>
        </p:spPr>
        <p:txBody>
          <a:bodyPr anchor="t" anchorCtr="0"/>
          <a:lstStyle>
            <a:lvl1pPr marL="0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913588" y="12961621"/>
            <a:ext cx="4567932" cy="960119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79259" y="4991345"/>
            <a:ext cx="10291995" cy="19202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8955" y="4917099"/>
            <a:ext cx="10292299" cy="96011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77995" y="5184648"/>
            <a:ext cx="10293258" cy="9601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67057" y="13038431"/>
            <a:ext cx="522049" cy="960119"/>
          </a:xfrm>
        </p:spPr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1044100" y="3040381"/>
            <a:ext cx="4280805" cy="9601199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5633785" y="3040381"/>
            <a:ext cx="4280805" cy="9601199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4100" y="573407"/>
            <a:ext cx="8874840" cy="24003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44100" y="3040379"/>
            <a:ext cx="4263403" cy="1600201"/>
          </a:xfrm>
          <a:noFill/>
          <a:ln w="12700" cap="sq" cmpd="sng" algn="ctr">
            <a:noFill/>
            <a:prstDash val="solid"/>
          </a:ln>
        </p:spPr>
        <p:txBody>
          <a:bodyPr lIns="137831" anchor="b" anchorCtr="0">
            <a:noAutofit/>
          </a:bodyPr>
          <a:lstStyle>
            <a:lvl1pPr marL="0" indent="0">
              <a:buNone/>
              <a:defRPr sz="37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3000" b="1"/>
            </a:lvl2pPr>
            <a:lvl3pPr>
              <a:buNone/>
              <a:defRPr sz="2700" b="1"/>
            </a:lvl3pPr>
            <a:lvl4pPr>
              <a:buNone/>
              <a:defRPr sz="2400" b="1"/>
            </a:lvl4pPr>
            <a:lvl5pPr>
              <a:buNone/>
              <a:defRPr sz="24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5655537" y="3040379"/>
            <a:ext cx="4263403" cy="1600201"/>
          </a:xfrm>
          <a:noFill/>
          <a:ln w="12700" cap="sq" cmpd="sng" algn="ctr">
            <a:noFill/>
            <a:prstDash val="solid"/>
          </a:ln>
        </p:spPr>
        <p:txBody>
          <a:bodyPr lIns="137831" anchor="b" anchorCtr="0">
            <a:noAutofit/>
          </a:bodyPr>
          <a:lstStyle>
            <a:lvl1pPr marL="0" indent="0">
              <a:buNone/>
              <a:defRPr sz="37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3000" b="1"/>
            </a:lvl2pPr>
            <a:lvl3pPr>
              <a:buNone/>
              <a:defRPr sz="2700" b="1"/>
            </a:lvl3pPr>
            <a:lvl4pPr>
              <a:buNone/>
              <a:defRPr sz="2400" b="1"/>
            </a:lvl4pPr>
            <a:lvl5pPr>
              <a:buNone/>
              <a:defRPr sz="24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1044100" y="4720591"/>
            <a:ext cx="4263403" cy="816102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5655537" y="4720591"/>
            <a:ext cx="4263403" cy="816102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1" y="1"/>
            <a:ext cx="10440988" cy="144018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73089" y="146487"/>
            <a:ext cx="10291832" cy="14056157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4100" y="573407"/>
            <a:ext cx="8874840" cy="2400300"/>
          </a:xfrm>
        </p:spPr>
        <p:txBody>
          <a:bodyPr anchor="b" anchorCtr="0"/>
          <a:lstStyle>
            <a:lvl1pPr algn="l">
              <a:buNone/>
              <a:defRPr sz="6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044099" y="3360421"/>
            <a:ext cx="2175206" cy="9441180"/>
          </a:xfrm>
        </p:spPr>
        <p:txBody>
          <a:bodyPr/>
          <a:lstStyle>
            <a:lvl1pPr marL="0" indent="0">
              <a:buNone/>
              <a:defRPr sz="2700"/>
            </a:lvl1pPr>
            <a:lvl2pPr>
              <a:buNone/>
              <a:defRPr sz="1900"/>
            </a:lvl2pPr>
            <a:lvl3pPr>
              <a:buNone/>
              <a:defRPr sz="1500"/>
            </a:lvl3pPr>
            <a:lvl4pPr>
              <a:buNone/>
              <a:defRPr sz="1400"/>
            </a:lvl4pPr>
            <a:lvl5pPr>
              <a:buNone/>
              <a:defRPr sz="14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3393321" y="3360421"/>
            <a:ext cx="6525618" cy="944118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4100" y="10291156"/>
            <a:ext cx="8352790" cy="1096805"/>
          </a:xfrm>
        </p:spPr>
        <p:txBody>
          <a:bodyPr anchor="ctr">
            <a:noAutofit/>
          </a:bodyPr>
          <a:lstStyle>
            <a:lvl1pPr algn="l">
              <a:buNone/>
              <a:defRPr sz="42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044100" y="11436232"/>
            <a:ext cx="8352790" cy="1440181"/>
          </a:xfrm>
        </p:spPr>
        <p:txBody>
          <a:bodyPr/>
          <a:lstStyle>
            <a:lvl1pPr marL="0" indent="0">
              <a:buFontTx/>
              <a:buNone/>
              <a:defRPr sz="2400"/>
            </a:lvl1pPr>
            <a:lvl2pPr>
              <a:defRPr sz="19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044098" y="12961621"/>
            <a:ext cx="4437420" cy="960119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67057" y="13038431"/>
            <a:ext cx="522049" cy="960119"/>
          </a:xfrm>
        </p:spPr>
        <p:txBody>
          <a:bodyPr/>
          <a:lstStyle/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77995" y="9835466"/>
            <a:ext cx="10284374" cy="19202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78228" y="9765998"/>
            <a:ext cx="10284144" cy="96011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78229" y="10023772"/>
            <a:ext cx="10284142" cy="102494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77998" y="140019"/>
            <a:ext cx="10278702" cy="9621203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48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1" y="1"/>
            <a:ext cx="10440988" cy="144018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7831" tIns="68916" rIns="137831" bIns="68916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73089" y="146487"/>
            <a:ext cx="10291832" cy="14056157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7831" tIns="68916" rIns="137831" bIns="68916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1044100" y="576741"/>
            <a:ext cx="8874840" cy="2400300"/>
          </a:xfrm>
          <a:prstGeom prst="rect">
            <a:avLst/>
          </a:prstGeom>
        </p:spPr>
        <p:txBody>
          <a:bodyPr lIns="137831" tIns="68916" rIns="137831" bIns="137831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1044100" y="3040381"/>
            <a:ext cx="8874840" cy="9601199"/>
          </a:xfrm>
          <a:prstGeom prst="rect">
            <a:avLst/>
          </a:prstGeom>
        </p:spPr>
        <p:txBody>
          <a:bodyPr lIns="137831" tIns="68916" rIns="137831" bIns="68916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7047671" y="13001625"/>
            <a:ext cx="2827767" cy="1000125"/>
          </a:xfrm>
          <a:prstGeom prst="rect">
            <a:avLst/>
          </a:prstGeom>
        </p:spPr>
        <p:txBody>
          <a:bodyPr lIns="137831" tIns="68916" rIns="137831" bIns="68916" anchor="ctr" anchorCtr="0"/>
          <a:lstStyle>
            <a:lvl1pPr algn="r" eaLnBrk="1" latinLnBrk="0" hangingPunct="1">
              <a:defRPr kumimoji="0" sz="2200">
                <a:solidFill>
                  <a:schemeClr val="tx2"/>
                </a:solidFill>
              </a:defRPr>
            </a:lvl1pPr>
          </a:lstStyle>
          <a:p>
            <a:fld id="{930664BD-CED2-4827-96EF-022FE00FAD94}" type="datetimeFigureOut">
              <a:rPr lang="cs-CZ" smtClean="0"/>
              <a:t>25.5.2020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1044099" y="12961621"/>
            <a:ext cx="4524428" cy="960119"/>
          </a:xfrm>
          <a:prstGeom prst="rect">
            <a:avLst/>
          </a:prstGeom>
        </p:spPr>
        <p:txBody>
          <a:bodyPr lIns="137831" tIns="68916" rIns="137831" bIns="68916" anchor="ctr" anchorCtr="0"/>
          <a:lstStyle>
            <a:lvl1pPr eaLnBrk="1" latinLnBrk="0" hangingPunct="1">
              <a:defRPr kumimoji="0" sz="2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67057" y="13041631"/>
            <a:ext cx="522049" cy="960119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2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2E5AF66-9F38-4A55-9F88-F4E618E170B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6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13493" indent="-413493" algn="l" rtl="0" eaLnBrk="1" latinLnBrk="0" hangingPunct="1">
        <a:spcBef>
          <a:spcPts val="874"/>
        </a:spcBef>
        <a:buClr>
          <a:schemeClr val="accent1"/>
        </a:buClr>
        <a:buSzPct val="85000"/>
        <a:buFont typeface="Wingdings 2"/>
        <a:buChar char=""/>
        <a:defRPr kumimoji="0"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26985" indent="-344577" algn="l" rtl="0" eaLnBrk="1" latinLnBrk="0" hangingPunct="1">
        <a:spcBef>
          <a:spcPts val="558"/>
        </a:spcBef>
        <a:buClr>
          <a:schemeClr val="accent2"/>
        </a:buClr>
        <a:buSzPct val="85000"/>
        <a:buFont typeface="Wingdings 2"/>
        <a:buChar char="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240478" indent="-344577" algn="l" rtl="0" eaLnBrk="1" latinLnBrk="0" hangingPunct="1">
        <a:spcBef>
          <a:spcPts val="558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70" indent="-344577" algn="l" rtl="0" eaLnBrk="1" latinLnBrk="0" hangingPunct="1">
        <a:spcBef>
          <a:spcPts val="558"/>
        </a:spcBef>
        <a:buClr>
          <a:schemeClr val="accent3"/>
        </a:buClr>
        <a:buSzPct val="80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067464" indent="-344577" algn="l" rtl="0" eaLnBrk="1" latinLnBrk="0" hangingPunct="1">
        <a:spcBef>
          <a:spcPts val="558"/>
        </a:spcBef>
        <a:buClr>
          <a:schemeClr val="accent3"/>
        </a:buClr>
        <a:buFontTx/>
        <a:buChar char="o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0956" indent="-344577" algn="l" rtl="0" eaLnBrk="1" latinLnBrk="0" hangingPunct="1">
        <a:spcBef>
          <a:spcPts val="558"/>
        </a:spcBef>
        <a:buClr>
          <a:schemeClr val="accent3"/>
        </a:buClr>
        <a:buChar char="•"/>
        <a:defRPr kumimoji="0" sz="2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94449" indent="-344577" algn="l" rtl="0" eaLnBrk="1" latinLnBrk="0" hangingPunct="1">
        <a:spcBef>
          <a:spcPts val="558"/>
        </a:spcBef>
        <a:buClr>
          <a:schemeClr val="accent2"/>
        </a:buClr>
        <a:buChar char="•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41" indent="-344577" algn="l" rtl="0" eaLnBrk="1" latinLnBrk="0" hangingPunct="1">
        <a:spcBef>
          <a:spcPts val="558"/>
        </a:spcBef>
        <a:buClr>
          <a:schemeClr val="accent1">
            <a:tint val="60000"/>
          </a:schemeClr>
        </a:buClr>
        <a:buChar char="•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3721434" indent="-344577" algn="l" rtl="0" eaLnBrk="1" latinLnBrk="0" hangingPunct="1">
        <a:spcBef>
          <a:spcPts val="558"/>
        </a:spcBef>
        <a:buClr>
          <a:schemeClr val="accent2">
            <a:tint val="60000"/>
          </a:schemeClr>
        </a:buClr>
        <a:buChar char="•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91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3783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20674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7566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445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41349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82408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5132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06454" y="282732"/>
            <a:ext cx="9756968" cy="1360951"/>
          </a:xfrm>
        </p:spPr>
        <p:txBody>
          <a:bodyPr>
            <a:normAutofit/>
          </a:bodyPr>
          <a:lstStyle/>
          <a:p>
            <a:r>
              <a:rPr lang="cs-CZ" sz="2300" dirty="0">
                <a:solidFill>
                  <a:schemeClr val="tx1"/>
                </a:solidFill>
                <a:latin typeface="Bahnschrift SemiLight Condensed" panose="020B0502040204020203" pitchFamily="34" charset="0"/>
              </a:rPr>
              <a:t>Městské kulturní středisko Konice pořádá zájezd do </a:t>
            </a:r>
          </a:p>
          <a:p>
            <a:r>
              <a:rPr lang="cs-CZ" sz="4200" dirty="0">
                <a:solidFill>
                  <a:schemeClr val="tx1"/>
                </a:solidFill>
                <a:latin typeface="Bahnschrift SemiLight Condensed" panose="020B0502040204020203" pitchFamily="34" charset="0"/>
              </a:rPr>
              <a:t>Moravského divadla v Olomouci </a:t>
            </a:r>
            <a:endParaRPr lang="cs-CZ" sz="3000" dirty="0">
              <a:solidFill>
                <a:schemeClr val="tx1"/>
              </a:solidFill>
              <a:latin typeface="Bahnschrift SemiLight Condensed" panose="020B0502040204020203" pitchFamily="34" charset="0"/>
            </a:endParaRPr>
          </a:p>
          <a:p>
            <a:endParaRPr lang="cs-CZ" sz="3700" dirty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59354" y="2891222"/>
            <a:ext cx="6849254" cy="1909865"/>
          </a:xfrm>
        </p:spPr>
        <p:txBody>
          <a:bodyPr>
            <a:normAutofit/>
          </a:bodyPr>
          <a:lstStyle/>
          <a:p>
            <a:r>
              <a:rPr lang="cs-CZ" sz="9100" dirty="0">
                <a:solidFill>
                  <a:schemeClr val="tx1"/>
                </a:solidFill>
                <a:latin typeface="Bahnschrift SemiLight Condensed" panose="020B0502040204020203" pitchFamily="34" charset="0"/>
              </a:rPr>
              <a:t>Vzpoura nevěst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002" y="6669914"/>
            <a:ext cx="6138664" cy="4238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ovéPole 5"/>
          <p:cNvSpPr txBox="1"/>
          <p:nvPr/>
        </p:nvSpPr>
        <p:spPr>
          <a:xfrm>
            <a:off x="3546829" y="4455925"/>
            <a:ext cx="3580480" cy="1170230"/>
          </a:xfrm>
          <a:prstGeom prst="rect">
            <a:avLst/>
          </a:prstGeom>
          <a:noFill/>
        </p:spPr>
        <p:txBody>
          <a:bodyPr wrap="square" lIns="137831" tIns="68916" rIns="137831" bIns="68916" rtlCol="0">
            <a:spAutoFit/>
          </a:bodyPr>
          <a:lstStyle/>
          <a:p>
            <a:r>
              <a:rPr lang="cs-CZ" sz="6700" b="1" dirty="0">
                <a:latin typeface="Bahnschrift SemiLight Condensed" panose="020B0502040204020203" pitchFamily="34" charset="0"/>
              </a:rPr>
              <a:t>29. 3. 2020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475817" y="5667792"/>
            <a:ext cx="9673039" cy="600843"/>
          </a:xfrm>
          <a:prstGeom prst="rect">
            <a:avLst/>
          </a:prstGeom>
          <a:noFill/>
        </p:spPr>
        <p:txBody>
          <a:bodyPr wrap="square" lIns="137831" tIns="68916" rIns="137831" bIns="68916" rtlCol="0">
            <a:spAutoFit/>
          </a:bodyPr>
          <a:lstStyle/>
          <a:p>
            <a:r>
              <a:rPr lang="cs-CZ" dirty="0" smtClean="0">
                <a:latin typeface="Bahnschrift SemiLight Condensed" panose="020B0502040204020203" pitchFamily="34" charset="0"/>
                <a:cs typeface="Calibri" panose="020F0502020204030204" pitchFamily="34" charset="0"/>
              </a:rPr>
              <a:t>Začátek představení v </a:t>
            </a:r>
            <a:r>
              <a:rPr lang="cs-CZ" sz="3000" dirty="0">
                <a:latin typeface="Bahnschrift SemiLight Condensed" panose="020B0502040204020203" pitchFamily="34" charset="0"/>
                <a:cs typeface="Calibri" panose="020F0502020204030204" pitchFamily="34" charset="0"/>
              </a:rPr>
              <a:t>19.00</a:t>
            </a:r>
            <a:r>
              <a:rPr lang="cs-CZ" dirty="0" smtClean="0">
                <a:latin typeface="Bahnschrift SemiLight Condensed" panose="020B0502040204020203" pitchFamily="34" charset="0"/>
                <a:cs typeface="Calibri" panose="020F0502020204030204" pitchFamily="34" charset="0"/>
              </a:rPr>
              <a:t> hodin, odjezd z autobus. nádraží Konice  v </a:t>
            </a:r>
            <a:r>
              <a:rPr lang="cs-CZ" sz="3000" dirty="0">
                <a:latin typeface="Bahnschrift SemiLight Condensed" panose="020B0502040204020203" pitchFamily="34" charset="0"/>
                <a:cs typeface="Calibri" panose="020F0502020204030204" pitchFamily="34" charset="0"/>
              </a:rPr>
              <a:t>17.30</a:t>
            </a:r>
            <a:r>
              <a:rPr lang="cs-CZ" dirty="0" smtClean="0">
                <a:latin typeface="Bahnschrift SemiLight Condensed" panose="020B0502040204020203" pitchFamily="34" charset="0"/>
                <a:cs typeface="Calibri" panose="020F0502020204030204" pitchFamily="34" charset="0"/>
              </a:rPr>
              <a:t> hodin</a:t>
            </a:r>
            <a:endParaRPr lang="cs-CZ" dirty="0">
              <a:latin typeface="Bahnschrift SemiLight Condensed" panose="020B0502040204020203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312334" y="6691002"/>
            <a:ext cx="4976756" cy="970175"/>
          </a:xfrm>
          <a:prstGeom prst="rect">
            <a:avLst/>
          </a:prstGeom>
          <a:solidFill>
            <a:schemeClr val="bg1"/>
          </a:solidFill>
        </p:spPr>
        <p:txBody>
          <a:bodyPr wrap="none" lIns="137831" tIns="68916" rIns="137831" bIns="68916" rtlCol="0">
            <a:spAutoFit/>
          </a:bodyPr>
          <a:lstStyle/>
          <a:p>
            <a:r>
              <a:rPr lang="cs-CZ" sz="5400" b="1" dirty="0" smtClean="0">
                <a:latin typeface="Bahnschrift SemiLight Condensed" panose="020B0502040204020203" pitchFamily="34" charset="0"/>
              </a:rPr>
              <a:t>Telefon : 739 333 721</a:t>
            </a:r>
            <a:endParaRPr lang="cs-CZ" sz="5400" b="1" dirty="0">
              <a:latin typeface="Bahnschrift SemiLight Condensed" panose="020B0502040204020203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275144" y="6691002"/>
            <a:ext cx="2575458" cy="1154841"/>
          </a:xfrm>
          <a:prstGeom prst="rect">
            <a:avLst/>
          </a:prstGeom>
          <a:solidFill>
            <a:schemeClr val="bg1"/>
          </a:solidFill>
        </p:spPr>
        <p:txBody>
          <a:bodyPr wrap="none" lIns="137831" tIns="68916" rIns="137831" bIns="68916" rtlCol="0">
            <a:spAutoFit/>
          </a:bodyPr>
          <a:lstStyle/>
          <a:p>
            <a:r>
              <a:rPr lang="cs-CZ" sz="4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Light Condensed" panose="020B0502040204020203" pitchFamily="34" charset="0"/>
              </a:rPr>
              <a:t>Cena : </a:t>
            </a:r>
            <a:r>
              <a:rPr lang="cs-CZ" sz="4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ahnschrift Light Condensed" panose="020B0502040204020203" pitchFamily="34" charset="0"/>
              </a:rPr>
              <a:t>350 Kč</a:t>
            </a:r>
          </a:p>
          <a:p>
            <a:r>
              <a:rPr lang="cs-CZ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ahnschrift Light Condensed" panose="020B0502040204020203" pitchFamily="34" charset="0"/>
              </a:rPr>
              <a:t> Přízemí  5. – 7. řada</a:t>
            </a:r>
            <a:endParaRPr lang="cs-CZ" sz="2400" b="1" dirty="0">
              <a:solidFill>
                <a:schemeClr val="tx1">
                  <a:lumMod val="85000"/>
                  <a:lumOff val="15000"/>
                </a:schemeClr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904047" y="1530273"/>
            <a:ext cx="4365082" cy="1801171"/>
          </a:xfrm>
          <a:prstGeom prst="rect">
            <a:avLst/>
          </a:prstGeom>
          <a:noFill/>
        </p:spPr>
        <p:txBody>
          <a:bodyPr wrap="square" lIns="137831" tIns="68916" rIns="137831" bIns="68916" rtlCol="0">
            <a:spAutoFit/>
          </a:bodyPr>
          <a:lstStyle/>
          <a:p>
            <a:pPr algn="ctr"/>
            <a:r>
              <a:rPr lang="cs-CZ" dirty="0">
                <a:latin typeface="Bahnschrift SemiLight Condensed" panose="020B0502040204020203" pitchFamily="34" charset="0"/>
              </a:rPr>
              <a:t>n</a:t>
            </a:r>
            <a:r>
              <a:rPr lang="cs-CZ" dirty="0" smtClean="0">
                <a:latin typeface="Bahnschrift SemiLight Condensed" panose="020B0502040204020203" pitchFamily="34" charset="0"/>
              </a:rPr>
              <a:t>a činohru autorek</a:t>
            </a:r>
          </a:p>
          <a:p>
            <a:pPr algn="ctr"/>
            <a:r>
              <a:rPr lang="cs-CZ" dirty="0" smtClean="0">
                <a:latin typeface="Bahnschrift SemiLight Condensed" panose="020B0502040204020203" pitchFamily="34" charset="0"/>
              </a:rPr>
              <a:t>Janky </a:t>
            </a:r>
            <a:r>
              <a:rPr lang="cs-CZ" dirty="0">
                <a:latin typeface="Bahnschrift SemiLight Condensed" panose="020B0502040204020203" pitchFamily="34" charset="0"/>
              </a:rPr>
              <a:t>Ryšánek </a:t>
            </a:r>
            <a:r>
              <a:rPr lang="cs-CZ" dirty="0" err="1">
                <a:latin typeface="Bahnschrift SemiLight Condensed" panose="020B0502040204020203" pitchFamily="34" charset="0"/>
              </a:rPr>
              <a:t>Schmiedtové</a:t>
            </a:r>
            <a:endParaRPr lang="cs-CZ" dirty="0">
              <a:latin typeface="Bahnschrift SemiLight Condensed" panose="020B0502040204020203" pitchFamily="34" charset="0"/>
            </a:endParaRPr>
          </a:p>
          <a:p>
            <a:pPr algn="ctr"/>
            <a:r>
              <a:rPr lang="cs-CZ" dirty="0">
                <a:latin typeface="Bahnschrift SemiLight Condensed" panose="020B0502040204020203" pitchFamily="34" charset="0"/>
              </a:rPr>
              <a:t>a Michaely Doleželové</a:t>
            </a:r>
          </a:p>
          <a:p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86953" y="9721180"/>
            <a:ext cx="8799269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6000" b="1" dirty="0" smtClean="0">
                <a:latin typeface="Bahnschrift SemiBold SemiConden" panose="020B0502040204020203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Hotovost vracíme do </a:t>
            </a:r>
          </a:p>
          <a:p>
            <a:pPr algn="ctr"/>
            <a:r>
              <a:rPr lang="cs-CZ" sz="6000" b="1" dirty="0" smtClean="0">
                <a:latin typeface="Bahnschrift SemiBold SemiConden" panose="020B0502040204020203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25. 5. 2020</a:t>
            </a:r>
          </a:p>
          <a:p>
            <a:pPr algn="ctr"/>
            <a:r>
              <a:rPr lang="cs-CZ" sz="6000" b="1" dirty="0">
                <a:latin typeface="Bahnschrift SemiBold SemiConden" panose="020B0502040204020203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v</a:t>
            </a:r>
            <a:r>
              <a:rPr lang="cs-CZ" sz="6000" b="1" dirty="0" smtClean="0">
                <a:latin typeface="Bahnschrift SemiBold SemiConden" panose="020B0502040204020203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Turistickém informačním centru Konice</a:t>
            </a:r>
            <a:endParaRPr lang="cs-CZ" sz="6000" b="1" dirty="0">
              <a:latin typeface="Bahnschrift SemiBold SemiConden" panose="020B0502040204020203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66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103</TotalTime>
  <Words>72</Words>
  <Application>Microsoft Office PowerPoint</Application>
  <PresentationFormat>Vlastní</PresentationFormat>
  <Paragraphs>14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Jmění</vt:lpstr>
      <vt:lpstr>Vzpoura nevěst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Vzpoura nevěst</dc:title>
  <dc:creator>Lucie</dc:creator>
  <cp:lastModifiedBy>Budetsko</cp:lastModifiedBy>
  <cp:revision>24</cp:revision>
  <cp:lastPrinted>2020-05-06T07:49:45Z</cp:lastPrinted>
  <dcterms:created xsi:type="dcterms:W3CDTF">2020-01-17T14:47:57Z</dcterms:created>
  <dcterms:modified xsi:type="dcterms:W3CDTF">2020-05-25T14:11:05Z</dcterms:modified>
</cp:coreProperties>
</file>